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27432000" cy="36576000"/>
  <p:notesSz cx="6858000" cy="9144000"/>
  <p:embeddedFontLst>
    <p:embeddedFont>
      <p:font typeface="Le Jour Script" charset="1" panose="02000500000000000000"/>
      <p:regular r:id="rId7"/>
    </p:embeddedFont>
    <p:embeddedFont>
      <p:font typeface="Open Sauce" charset="1" panose="00000500000000000000"/>
      <p:regular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-395431">
            <a:off x="2400700" y="4538814"/>
            <a:ext cx="16630857" cy="55151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3929"/>
              </a:lnSpc>
            </a:pPr>
            <a:r>
              <a:rPr lang="en-US" sz="35143">
                <a:solidFill>
                  <a:srgbClr val="545454"/>
                </a:solidFill>
                <a:latin typeface="Le Jour Script"/>
                <a:ea typeface="Le Jour Script"/>
                <a:cs typeface="Le Jour Script"/>
                <a:sym typeface="Le Jour Script"/>
              </a:rPr>
              <a:t>Oh</a:t>
            </a:r>
          </a:p>
        </p:txBody>
      </p:sp>
      <p:sp>
        <p:nvSpPr>
          <p:cNvPr name="TextBox 3" id="3"/>
          <p:cNvSpPr txBox="true"/>
          <p:nvPr/>
        </p:nvSpPr>
        <p:spPr>
          <a:xfrm rot="-395431">
            <a:off x="5660829" y="10708607"/>
            <a:ext cx="20371438" cy="55151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3929"/>
              </a:lnSpc>
            </a:pPr>
            <a:r>
              <a:rPr lang="en-US" sz="35143">
                <a:solidFill>
                  <a:srgbClr val="545454"/>
                </a:solidFill>
                <a:latin typeface="Le Jour Script"/>
                <a:ea typeface="Le Jour Script"/>
                <a:cs typeface="Le Jour Script"/>
                <a:sym typeface="Le Jour Script"/>
              </a:rPr>
              <a:t>Baby!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-252026">
            <a:off x="-997323" y="16361502"/>
            <a:ext cx="13365128" cy="22652759"/>
          </a:xfrm>
          <a:custGeom>
            <a:avLst/>
            <a:gdLst/>
            <a:ahLst/>
            <a:cxnLst/>
            <a:rect r="r" b="b" t="t" l="l"/>
            <a:pathLst>
              <a:path h="22652759" w="13365128">
                <a:moveTo>
                  <a:pt x="0" y="0"/>
                </a:moveTo>
                <a:lnTo>
                  <a:pt x="13365128" y="0"/>
                </a:lnTo>
                <a:lnTo>
                  <a:pt x="13365128" y="22652759"/>
                </a:lnTo>
                <a:lnTo>
                  <a:pt x="0" y="2265275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10177993" y="30496317"/>
            <a:ext cx="15668505" cy="28774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660"/>
              </a:lnSpc>
            </a:pPr>
            <a:r>
              <a:rPr lang="en-US" sz="7571" spc="2309">
                <a:solidFill>
                  <a:srgbClr val="545454"/>
                </a:solidFill>
                <a:latin typeface="Open Sauce"/>
                <a:ea typeface="Open Sauce"/>
                <a:cs typeface="Open Sauce"/>
                <a:sym typeface="Open Sauce"/>
              </a:rPr>
              <a:t>BABY SHOWER</a:t>
            </a:r>
          </a:p>
          <a:p>
            <a:pPr algn="ctr">
              <a:lnSpc>
                <a:spcPts val="11660"/>
              </a:lnSpc>
            </a:pPr>
            <a:r>
              <a:rPr lang="en-US" sz="7571" spc="2309">
                <a:solidFill>
                  <a:srgbClr val="545454"/>
                </a:solidFill>
                <a:latin typeface="Open Sauce"/>
                <a:ea typeface="Open Sauce"/>
                <a:cs typeface="Open Sauce"/>
                <a:sym typeface="Open Sauce"/>
              </a:rPr>
              <a:t>14.06.26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547514">
            <a:off x="19496129" y="3965732"/>
            <a:ext cx="3098023" cy="2807584"/>
          </a:xfrm>
          <a:custGeom>
            <a:avLst/>
            <a:gdLst/>
            <a:ahLst/>
            <a:cxnLst/>
            <a:rect r="r" b="b" t="t" l="l"/>
            <a:pathLst>
              <a:path h="2807584" w="3098023">
                <a:moveTo>
                  <a:pt x="0" y="0"/>
                </a:moveTo>
                <a:lnTo>
                  <a:pt x="3098023" y="0"/>
                </a:lnTo>
                <a:lnTo>
                  <a:pt x="3098023" y="2807584"/>
                </a:lnTo>
                <a:lnTo>
                  <a:pt x="0" y="280758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1218603" y="22479943"/>
            <a:ext cx="13587284" cy="29170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860"/>
              </a:lnSpc>
            </a:pPr>
            <a:r>
              <a:rPr lang="en-US" sz="7701" spc="2348">
                <a:solidFill>
                  <a:srgbClr val="545454"/>
                </a:solidFill>
                <a:latin typeface="Open Sauce"/>
                <a:ea typeface="Open Sauce"/>
                <a:cs typeface="Open Sauce"/>
                <a:sym typeface="Open Sauce"/>
              </a:rPr>
              <a:t>WELCOME</a:t>
            </a:r>
          </a:p>
          <a:p>
            <a:pPr algn="ctr">
              <a:lnSpc>
                <a:spcPts val="11860"/>
              </a:lnSpc>
            </a:pPr>
            <a:r>
              <a:rPr lang="en-US" sz="7701" spc="2348">
                <a:solidFill>
                  <a:srgbClr val="545454"/>
                </a:solidFill>
                <a:latin typeface="Open Sauce"/>
                <a:ea typeface="Open Sauce"/>
                <a:cs typeface="Open Sauce"/>
                <a:sym typeface="Open Sauce"/>
              </a:rPr>
              <a:t>TO</a:t>
            </a:r>
          </a:p>
        </p:txBody>
      </p:sp>
      <p:sp>
        <p:nvSpPr>
          <p:cNvPr name="TextBox 8" id="8"/>
          <p:cNvSpPr txBox="true"/>
          <p:nvPr/>
        </p:nvSpPr>
        <p:spPr>
          <a:xfrm rot="-388329">
            <a:off x="8932189" y="25164997"/>
            <a:ext cx="17535680" cy="41356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485"/>
              </a:lnSpc>
            </a:pPr>
            <a:r>
              <a:rPr lang="en-US" sz="22393">
                <a:solidFill>
                  <a:srgbClr val="C28E81"/>
                </a:solidFill>
                <a:latin typeface="Le Jour Script"/>
                <a:ea typeface="Le Jour Script"/>
                <a:cs typeface="Le Jour Script"/>
                <a:sym typeface="Le Jour Script"/>
              </a:rPr>
              <a:t>Eleanor's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DAGywXdFxIw</dc:identifier>
  <dcterms:modified xsi:type="dcterms:W3CDTF">2011-08-01T06:04:30Z</dcterms:modified>
  <cp:revision>1</cp:revision>
  <dc:title>Dusty Pink Boho Baby Shower Reception Sign  (32 x 48 in) (30 x 40 in)</dc:title>
</cp:coreProperties>
</file>